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3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1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919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480" y="-222"/>
      </p:cViewPr>
      <p:guideLst>
        <p:guide orient="horz" pos="211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-315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CC5009-8A76-41C1-BFA1-5A62AFE9524E}" type="datetimeFigureOut">
              <a:rPr lang="ru-RU" smtClean="0"/>
              <a:pPr/>
              <a:t>30.08.2021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2434C-F36E-4734-A451-713DD2798FA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8411D-8851-4795-A73F-CD55EB8D0DB0}" type="datetimeFigureOut">
              <a:rPr lang="ru-RU" smtClean="0"/>
              <a:pPr/>
              <a:t>30.08.2021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20015-04C1-4E58-BC4E-38448E399E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18823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120015-04C1-4E58-BC4E-38448E399E3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03167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5" descr="Изображение выглядит как человек, книга, внутренний, ребенок&#10;&#10;Автоматически созданное описание">
            <a:extLst>
              <a:ext uri="{FF2B5EF4-FFF2-40B4-BE49-F238E27FC236}">
                <a16:creationId xmlns="" xmlns:a16="http://schemas.microsoft.com/office/drawing/2014/main" id="{7E02A89A-97D3-47F0-B31D-3E6B4A5012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tretch/>
        </p:blipFill>
        <p:spPr bwMode="auto">
          <a:xfrm>
            <a:off x="7599889" y="0"/>
            <a:ext cx="4572001" cy="68580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75492972-7225-4A86-A1C7-AD4EF2209AD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98" y="6110724"/>
            <a:ext cx="1710000" cy="634886"/>
          </a:xfrm>
          <a:prstGeom prst="rect">
            <a:avLst/>
          </a:prstGeom>
        </p:spPr>
      </p:pic>
      <p:sp>
        <p:nvSpPr>
          <p:cNvPr id="11" name="Подзаголовок 8"/>
          <p:cNvSpPr>
            <a:spLocks noGrp="1"/>
          </p:cNvSpPr>
          <p:nvPr userDrawn="1">
            <p:ph type="subTitle" idx="1" hasCustomPrompt="1"/>
          </p:nvPr>
        </p:nvSpPr>
        <p:spPr>
          <a:xfrm>
            <a:off x="933449" y="4448174"/>
            <a:ext cx="6705601" cy="1095375"/>
          </a:xfrm>
        </p:spPr>
        <p:txBody>
          <a:bodyPr>
            <a:normAutofit fontScale="85000" lnSpcReduction="10000"/>
          </a:bodyPr>
          <a:lstStyle>
            <a:lvl1pPr>
              <a:defRPr/>
            </a:lvl1pPr>
          </a:lstStyle>
          <a:p>
            <a:pPr marL="228600" lvl="0" indent="-228600" algn="l">
              <a:defRPr/>
            </a:pPr>
            <a:r>
              <a:rPr lang="ru-RU" sz="2000" dirty="0" smtClean="0"/>
              <a:t>Автор</a:t>
            </a:r>
          </a:p>
          <a:p>
            <a:endParaRPr lang="ru-RU" sz="2000" dirty="0"/>
          </a:p>
        </p:txBody>
      </p:sp>
      <p:sp>
        <p:nvSpPr>
          <p:cNvPr id="10" name="Равнобедренный треугольник 9">
            <a:extLst>
              <a:ext uri="{FF2B5EF4-FFF2-40B4-BE49-F238E27FC236}">
                <a16:creationId xmlns="" xmlns:a16="http://schemas.microsoft.com/office/drawing/2014/main" id="{8A84CB03-2575-4611-BC22-46C83B5F7C35}"/>
              </a:ext>
            </a:extLst>
          </p:cNvPr>
          <p:cNvSpPr/>
          <p:nvPr userDrawn="1"/>
        </p:nvSpPr>
        <p:spPr>
          <a:xfrm rot="10800000">
            <a:off x="-5198" y="0"/>
            <a:ext cx="1901195" cy="4164628"/>
          </a:xfrm>
          <a:prstGeom prst="triangle">
            <a:avLst>
              <a:gd name="adj" fmla="val 10000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8F6BF6FE-86D7-47F6-B4B5-D6A795DC678E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747659" y="2246704"/>
            <a:ext cx="7326874" cy="1525946"/>
          </a:xfrm>
        </p:spPr>
        <p:txBody>
          <a:bodyPr anchor="t" anchorCtr="0">
            <a:noAutofit/>
          </a:bodyPr>
          <a:lstStyle>
            <a:lvl1pPr>
              <a:defRPr/>
            </a:lvl1pPr>
          </a:lstStyle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Название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113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: фигура 3">
            <a:extLst>
              <a:ext uri="{FF2B5EF4-FFF2-40B4-BE49-F238E27FC236}">
                <a16:creationId xmlns="" xmlns:a16="http://schemas.microsoft.com/office/drawing/2014/main" id="{3176ECF0-EE47-41EA-875B-0519BA2E98AA}"/>
              </a:ext>
            </a:extLst>
          </p:cNvPr>
          <p:cNvSpPr/>
          <p:nvPr userDrawn="1"/>
        </p:nvSpPr>
        <p:spPr>
          <a:xfrm>
            <a:off x="0" y="6534000"/>
            <a:ext cx="3396000" cy="324000"/>
          </a:xfrm>
          <a:custGeom>
            <a:avLst/>
            <a:gdLst>
              <a:gd name="connsiteX0" fmla="*/ 0 w 3396000"/>
              <a:gd name="connsiteY0" fmla="*/ 0 h 324000"/>
              <a:gd name="connsiteX1" fmla="*/ 3216000 w 3396000"/>
              <a:gd name="connsiteY1" fmla="*/ 0 h 324000"/>
              <a:gd name="connsiteX2" fmla="*/ 3396000 w 3396000"/>
              <a:gd name="connsiteY2" fmla="*/ 324000 h 324000"/>
              <a:gd name="connsiteX3" fmla="*/ 3216000 w 3396000"/>
              <a:gd name="connsiteY3" fmla="*/ 324000 h 324000"/>
              <a:gd name="connsiteX4" fmla="*/ 3036000 w 3396000"/>
              <a:gd name="connsiteY4" fmla="*/ 324000 h 324000"/>
              <a:gd name="connsiteX5" fmla="*/ 0 w 3396000"/>
              <a:gd name="connsiteY5" fmla="*/ 324000 h 32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96000" h="324000">
                <a:moveTo>
                  <a:pt x="0" y="0"/>
                </a:moveTo>
                <a:lnTo>
                  <a:pt x="3216000" y="0"/>
                </a:lnTo>
                <a:lnTo>
                  <a:pt x="3396000" y="324000"/>
                </a:lnTo>
                <a:lnTo>
                  <a:pt x="3216000" y="324000"/>
                </a:lnTo>
                <a:lnTo>
                  <a:pt x="3036000" y="324000"/>
                </a:lnTo>
                <a:lnTo>
                  <a:pt x="0" y="32400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782BA69F-3E71-4CE8-A766-57E0DB9A4FC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1078" y="6168082"/>
            <a:ext cx="1539922" cy="5717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8351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718351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5EB3FA51-943B-4086-A25F-C0E65DD36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1000" y="279000"/>
            <a:ext cx="6570000" cy="99387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B8B6AFF7-ABF1-4A29-84D5-00E32979F1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0825" y="1538288"/>
            <a:ext cx="6570663" cy="4321175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9" name="Рисунок 8">
            <a:extLst>
              <a:ext uri="{FF2B5EF4-FFF2-40B4-BE49-F238E27FC236}">
                <a16:creationId xmlns:a16="http://schemas.microsoft.com/office/drawing/2014/main" xmlns="" id="{06DB0F6D-303F-4E81-A3D0-5C56453C23A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46063" y="234000"/>
            <a:ext cx="2249487" cy="2609662"/>
          </a:xfrm>
        </p:spPr>
        <p:txBody>
          <a:bodyPr/>
          <a:lstStyle/>
          <a:p>
            <a:endParaRPr lang="ru-RU"/>
          </a:p>
        </p:txBody>
      </p:sp>
      <p:sp>
        <p:nvSpPr>
          <p:cNvPr id="11" name="Рисунок 8">
            <a:extLst>
              <a:ext uri="{FF2B5EF4-FFF2-40B4-BE49-F238E27FC236}">
                <a16:creationId xmlns:a16="http://schemas.microsoft.com/office/drawing/2014/main" xmlns="" id="{E19019EB-1908-499F-8DDD-57FCF302CFD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52780" y="3113662"/>
            <a:ext cx="2249487" cy="32846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2" name="Рисунок 8">
            <a:extLst>
              <a:ext uri="{FF2B5EF4-FFF2-40B4-BE49-F238E27FC236}">
                <a16:creationId xmlns:a16="http://schemas.microsoft.com/office/drawing/2014/main" xmlns="" id="{42858865-2D1D-4E01-A5ED-8E9703C3F9F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791802" y="549000"/>
            <a:ext cx="2249487" cy="32846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3" name="Рисунок 8">
            <a:extLst>
              <a:ext uri="{FF2B5EF4-FFF2-40B4-BE49-F238E27FC236}">
                <a16:creationId xmlns:a16="http://schemas.microsoft.com/office/drawing/2014/main" xmlns="" id="{E2644163-594C-4D16-97AD-5643AA6E3E0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91802" y="4095550"/>
            <a:ext cx="2249487" cy="2609662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3693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744D4BB-78D0-4B12-9A9D-015CC76DF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23400EFE-CDC3-4960-9133-1A33A00F32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FFDC4C3-785B-405B-9F20-C1512B63BE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CB3CD-0E46-420E-A1CF-E8E7D109A787}" type="datetimeFigureOut">
              <a:rPr lang="ru-RU" smtClean="0"/>
              <a:pPr/>
              <a:t>30.08.2021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01D4165-0F5C-45B2-ABE4-B431BC5993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BCF30BD-C6BC-4471-94E8-407F042A22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ED2CA-7971-4481-A076-C4D1446057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3036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61" r:id="rId3"/>
    <p:sldLayoutId id="214748366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7AD0F88E-A636-404B-B161-F0893E825ED3}"/>
              </a:ext>
            </a:extLst>
          </p:cNvPr>
          <p:cNvSpPr txBox="1"/>
          <p:nvPr/>
        </p:nvSpPr>
        <p:spPr>
          <a:xfrm>
            <a:off x="330786" y="195154"/>
            <a:ext cx="107694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Название объекта</a:t>
            </a:r>
          </a:p>
          <a:p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Характеристика объекта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Прямоугольник 77">
            <a:extLst>
              <a:ext uri="{FF2B5EF4-FFF2-40B4-BE49-F238E27FC236}">
                <a16:creationId xmlns:a16="http://schemas.microsoft.com/office/drawing/2014/main" xmlns="" id="{9B28158C-A5C1-4AF8-9B77-E3C8AA88219A}"/>
              </a:ext>
            </a:extLst>
          </p:cNvPr>
          <p:cNvSpPr/>
          <p:nvPr/>
        </p:nvSpPr>
        <p:spPr bwMode="auto">
          <a:xfrm>
            <a:off x="4486275" y="847726"/>
            <a:ext cx="752474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0" dirty="0" smtClean="0"/>
              <a:t>Место для изображения объекта</a:t>
            </a:r>
          </a:p>
        </p:txBody>
      </p:sp>
      <p:sp>
        <p:nvSpPr>
          <p:cNvPr id="11" name="Прямоугольник 77">
            <a:extLst>
              <a:ext uri="{FF2B5EF4-FFF2-40B4-BE49-F238E27FC236}">
                <a16:creationId xmlns:a16="http://schemas.microsoft.com/office/drawing/2014/main" xmlns="" id="{9B28158C-A5C1-4AF8-9B77-E3C8AA88219A}"/>
              </a:ext>
            </a:extLst>
          </p:cNvPr>
          <p:cNvSpPr/>
          <p:nvPr/>
        </p:nvSpPr>
        <p:spPr bwMode="auto">
          <a:xfrm>
            <a:off x="301037" y="1504534"/>
            <a:ext cx="41757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altLang="ru-RU" sz="2400" u="sng" dirty="0" smtClean="0">
                <a:solidFill>
                  <a:schemeClr val="accent6">
                    <a:lumMod val="75000"/>
                  </a:schemeClr>
                </a:solidFill>
              </a:rPr>
              <a:t>Информация</a:t>
            </a:r>
            <a:r>
              <a:rPr lang="ru-RU" altLang="ru-RU" sz="2400" b="1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endParaRPr lang="ru-RU" sz="2400" dirty="0" smtClean="0"/>
          </a:p>
        </p:txBody>
      </p:sp>
      <p:sp>
        <p:nvSpPr>
          <p:cNvPr id="12" name="Прямоугольник 77">
            <a:extLst>
              <a:ext uri="{FF2B5EF4-FFF2-40B4-BE49-F238E27FC236}">
                <a16:creationId xmlns:a16="http://schemas.microsoft.com/office/drawing/2014/main" xmlns="" id="{9B28158C-A5C1-4AF8-9B77-E3C8AA88219A}"/>
              </a:ext>
            </a:extLst>
          </p:cNvPr>
          <p:cNvSpPr/>
          <p:nvPr/>
        </p:nvSpPr>
        <p:spPr bwMode="auto">
          <a:xfrm>
            <a:off x="301037" y="6095584"/>
            <a:ext cx="3004138" cy="423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altLang="ru-RU" sz="1600" dirty="0" smtClean="0">
                <a:solidFill>
                  <a:schemeClr val="accent6">
                    <a:lumMod val="75000"/>
                  </a:schemeClr>
                </a:solidFill>
              </a:rPr>
              <a:t>Автор изображения</a:t>
            </a:r>
            <a:endParaRPr lang="ru-RU" sz="1600" dirty="0" smtClean="0"/>
          </a:p>
        </p:txBody>
      </p:sp>
    </p:spTree>
    <p:extLst>
      <p:ext uri="{BB962C8B-B14F-4D97-AF65-F5344CB8AC3E}">
        <p14:creationId xmlns="" xmlns:p14="http://schemas.microsoft.com/office/powerpoint/2010/main" val="12803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</TotalTime>
  <Words>13</Words>
  <Application>Microsoft Office PowerPoint</Application>
  <PresentationFormat>Произвольный</PresentationFormat>
  <Paragraphs>6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Цифровая образовательная платформа ГлобалЛаб для организации проектно-исследовательской деятельности</dc:title>
  <dc:creator>Алена Сайфетдинова</dc:creator>
  <cp:lastModifiedBy>oglan</cp:lastModifiedBy>
  <cp:revision>297</cp:revision>
  <dcterms:created xsi:type="dcterms:W3CDTF">2021-07-21T07:45:47Z</dcterms:created>
  <dcterms:modified xsi:type="dcterms:W3CDTF">2021-08-30T06:52:12Z</dcterms:modified>
</cp:coreProperties>
</file>